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90" r:id="rId3"/>
    <p:sldId id="331" r:id="rId4"/>
    <p:sldId id="302" r:id="rId5"/>
    <p:sldId id="327" r:id="rId6"/>
    <p:sldId id="298" r:id="rId7"/>
    <p:sldId id="313" r:id="rId8"/>
    <p:sldId id="328" r:id="rId9"/>
    <p:sldId id="314" r:id="rId10"/>
    <p:sldId id="329" r:id="rId11"/>
    <p:sldId id="330" r:id="rId12"/>
    <p:sldId id="31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707" autoAdjust="0"/>
  </p:normalViewPr>
  <p:slideViewPr>
    <p:cSldViewPr snapToGrid="0">
      <p:cViewPr varScale="1">
        <p:scale>
          <a:sx n="78" d="100"/>
          <a:sy n="78" d="100"/>
        </p:scale>
        <p:origin x="941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Модул</a:t>
            </a:r>
            <a:r>
              <a:rPr lang="en-GB" dirty="0"/>
              <a:t> 3: </a:t>
            </a:r>
            <a:r>
              <a:rPr lang="bg-BG" dirty="0"/>
              <a:t>Комуникация и съдействие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Онлайн </a:t>
            </a:r>
            <a:r>
              <a:rPr lang="ru-RU" dirty="0" err="1"/>
              <a:t>курсът</a:t>
            </a:r>
            <a:r>
              <a:rPr lang="ru-RU" dirty="0"/>
              <a:t> "Му e-Start",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дава</a:t>
            </a:r>
            <a:r>
              <a:rPr lang="ru-RU" dirty="0"/>
              <a:t>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err="1"/>
              <a:t>цифрови</a:t>
            </a:r>
            <a:r>
              <a:rPr lang="ru-RU" dirty="0"/>
              <a:t> умения за </a:t>
            </a:r>
            <a:r>
              <a:rPr lang="ru-RU" dirty="0" err="1"/>
              <a:t>използване</a:t>
            </a:r>
            <a:r>
              <a:rPr lang="ru-RU" dirty="0"/>
              <a:t> на най-</a:t>
            </a:r>
            <a:r>
              <a:rPr lang="ru-RU" dirty="0" err="1"/>
              <a:t>разпространените</a:t>
            </a:r>
            <a:r>
              <a:rPr lang="ru-RU" dirty="0"/>
              <a:t> услуги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 и </a:t>
            </a:r>
            <a:r>
              <a:rPr lang="ru-RU" dirty="0" err="1"/>
              <a:t>електронната</a:t>
            </a:r>
            <a:r>
              <a:rPr lang="ru-RU" dirty="0"/>
              <a:t> </a:t>
            </a:r>
            <a:r>
              <a:rPr lang="ru-RU" dirty="0" err="1"/>
              <a:t>търговия</a:t>
            </a:r>
            <a:r>
              <a:rPr lang="ru-R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77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18107A6-BDF2-48E5-8397-0AEEE377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ru-RU" dirty="0" err="1"/>
              <a:t>Дейности</a:t>
            </a:r>
            <a:r>
              <a:rPr lang="ru-RU" dirty="0"/>
              <a:t> за </a:t>
            </a:r>
            <a:r>
              <a:rPr lang="ru-RU" dirty="0" err="1"/>
              <a:t>надграждане</a:t>
            </a:r>
            <a:r>
              <a:rPr lang="ru-RU" dirty="0"/>
              <a:t> на </a:t>
            </a:r>
            <a:r>
              <a:rPr lang="ru-RU" dirty="0" err="1"/>
              <a:t>обучението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2D2A78E-6388-466F-9E1F-F42384602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lnSpcReduction="10000"/>
          </a:bodyPr>
          <a:lstStyle/>
          <a:p>
            <a:pPr marL="803275" indent="0">
              <a:buNone/>
            </a:pPr>
            <a:r>
              <a:rPr lang="bg-BG" sz="3200" b="1" dirty="0">
                <a:solidFill>
                  <a:srgbClr val="007B78"/>
                </a:solidFill>
              </a:rPr>
              <a:t>Дейност</a:t>
            </a:r>
            <a:r>
              <a:rPr lang="en-GB" sz="3200" b="1" dirty="0">
                <a:solidFill>
                  <a:srgbClr val="007B78"/>
                </a:solidFill>
              </a:rPr>
              <a:t> 1</a:t>
            </a:r>
            <a:r>
              <a:rPr lang="en-GB" sz="2400" b="1" dirty="0">
                <a:solidFill>
                  <a:srgbClr val="007B78"/>
                </a:solidFill>
              </a:rPr>
              <a:t>:</a:t>
            </a:r>
            <a:endParaRPr lang="en-GB" sz="2400" dirty="0"/>
          </a:p>
          <a:p>
            <a:pPr marL="1146175" indent="-342900"/>
            <a:r>
              <a:rPr lang="ru-RU" sz="2400" dirty="0" err="1"/>
              <a:t>Изгответе</a:t>
            </a:r>
            <a:r>
              <a:rPr lang="ru-RU" sz="2400" dirty="0"/>
              <a:t> </a:t>
            </a:r>
            <a:r>
              <a:rPr lang="ru-RU" sz="2400" dirty="0" err="1"/>
              <a:t>имейл</a:t>
            </a:r>
            <a:r>
              <a:rPr lang="ru-RU" sz="2400" dirty="0"/>
              <a:t>, </a:t>
            </a:r>
            <a:r>
              <a:rPr lang="ru-RU" sz="2400" dirty="0" err="1"/>
              <a:t>който</a:t>
            </a:r>
            <a:r>
              <a:rPr lang="ru-RU" sz="2400" dirty="0"/>
              <a:t> да </a:t>
            </a:r>
            <a:r>
              <a:rPr lang="ru-RU" sz="2400" dirty="0" err="1"/>
              <a:t>изпратите</a:t>
            </a:r>
            <a:r>
              <a:rPr lang="ru-RU" sz="2400" dirty="0"/>
              <a:t> на </a:t>
            </a:r>
            <a:r>
              <a:rPr lang="ru-RU" sz="2400" dirty="0" err="1"/>
              <a:t>Димитър</a:t>
            </a:r>
            <a:r>
              <a:rPr lang="ru-RU" sz="2400" dirty="0"/>
              <a:t> </a:t>
            </a:r>
            <a:r>
              <a:rPr lang="ru-RU" sz="2400" dirty="0" err="1"/>
              <a:t>Златанов</a:t>
            </a:r>
            <a:r>
              <a:rPr lang="ru-RU" sz="2400" dirty="0"/>
              <a:t> в </a:t>
            </a:r>
            <a:r>
              <a:rPr lang="ru-RU" sz="2400" dirty="0" err="1"/>
              <a:t>България</a:t>
            </a:r>
            <a:r>
              <a:rPr lang="ru-RU" sz="2400" dirty="0"/>
              <a:t> (</a:t>
            </a:r>
            <a:r>
              <a:rPr lang="ru-RU" sz="2400" dirty="0" err="1"/>
              <a:t>Партньор</a:t>
            </a:r>
            <a:r>
              <a:rPr lang="ru-RU" sz="2400" dirty="0"/>
              <a:t> в Му e-Start). Не </a:t>
            </a:r>
            <a:r>
              <a:rPr lang="ru-RU" sz="2400" dirty="0" err="1"/>
              <a:t>забравяйте</a:t>
            </a:r>
            <a:r>
              <a:rPr lang="ru-RU" sz="2400" dirty="0"/>
              <a:t> да </a:t>
            </a:r>
            <a:r>
              <a:rPr lang="ru-RU" sz="2400" dirty="0" err="1"/>
              <a:t>използвате</a:t>
            </a:r>
            <a:r>
              <a:rPr lang="ru-RU" sz="2400" dirty="0"/>
              <a:t> </a:t>
            </a:r>
            <a:r>
              <a:rPr lang="ru-RU" sz="2400" dirty="0" err="1"/>
              <a:t>нетикет</a:t>
            </a:r>
            <a:r>
              <a:rPr lang="ru-RU" sz="2400" dirty="0"/>
              <a:t> в </a:t>
            </a:r>
            <a:r>
              <a:rPr lang="ru-RU" sz="2400" dirty="0" err="1"/>
              <a:t>писането</a:t>
            </a:r>
            <a:r>
              <a:rPr lang="ru-RU" sz="2400" dirty="0"/>
              <a:t> си. </a:t>
            </a:r>
            <a:endParaRPr lang="en-US" sz="2400" dirty="0"/>
          </a:p>
          <a:p>
            <a:pPr marL="1146175" indent="-342900"/>
            <a:r>
              <a:rPr lang="ru-RU" sz="2400" dirty="0" err="1"/>
              <a:t>Ако</a:t>
            </a:r>
            <a:r>
              <a:rPr lang="ru-RU" sz="2400" dirty="0"/>
              <a:t> </a:t>
            </a:r>
            <a:r>
              <a:rPr lang="ru-RU" sz="2400" dirty="0" err="1"/>
              <a:t>някой</a:t>
            </a:r>
            <a:r>
              <a:rPr lang="ru-RU" sz="2400" dirty="0"/>
              <a:t> ваш </a:t>
            </a:r>
            <a:r>
              <a:rPr lang="ru-RU" sz="2400" dirty="0" err="1"/>
              <a:t>приятел</a:t>
            </a:r>
            <a:r>
              <a:rPr lang="ru-RU" sz="2400" dirty="0"/>
              <a:t> </a:t>
            </a:r>
            <a:r>
              <a:rPr lang="ru-RU" sz="2400" dirty="0" err="1"/>
              <a:t>също</a:t>
            </a:r>
            <a:r>
              <a:rPr lang="ru-RU" sz="2400" dirty="0"/>
              <a:t> се </a:t>
            </a:r>
            <a:r>
              <a:rPr lang="ru-RU" sz="2400" dirty="0" err="1"/>
              <a:t>интересува</a:t>
            </a:r>
            <a:r>
              <a:rPr lang="ru-RU" sz="2400" dirty="0"/>
              <a:t> от проекта, как </a:t>
            </a:r>
            <a:r>
              <a:rPr lang="ru-RU" sz="2400" dirty="0" err="1"/>
              <a:t>бихте</a:t>
            </a:r>
            <a:r>
              <a:rPr lang="ru-RU" sz="2400" dirty="0"/>
              <a:t> го включили в </a:t>
            </a:r>
            <a:r>
              <a:rPr lang="ru-RU" sz="2400" dirty="0" err="1"/>
              <a:t>имейла</a:t>
            </a:r>
            <a:r>
              <a:rPr lang="ru-RU" sz="2400" dirty="0"/>
              <a:t>?</a:t>
            </a:r>
            <a:endParaRPr lang="en-GB" sz="2400" dirty="0"/>
          </a:p>
          <a:p>
            <a:pPr marL="803275" indent="0">
              <a:buNone/>
            </a:pPr>
            <a:endParaRPr lang="en-GB" sz="2400" dirty="0"/>
          </a:p>
          <a:p>
            <a:pPr marL="803275" indent="0">
              <a:buNone/>
            </a:pPr>
            <a:r>
              <a:rPr lang="bg-BG" sz="3200" b="1" dirty="0">
                <a:solidFill>
                  <a:srgbClr val="007B78"/>
                </a:solidFill>
              </a:rPr>
              <a:t>Дейност</a:t>
            </a:r>
            <a:r>
              <a:rPr lang="en-GB" sz="3200" b="1" dirty="0">
                <a:solidFill>
                  <a:srgbClr val="007B78"/>
                </a:solidFill>
              </a:rPr>
              <a:t> 2:</a:t>
            </a:r>
            <a:endParaRPr lang="en-GB" sz="3200" dirty="0"/>
          </a:p>
          <a:p>
            <a:pPr marL="1146175" indent="-342900"/>
            <a:r>
              <a:rPr lang="ru-RU" sz="2400" dirty="0" err="1"/>
              <a:t>Какъв</a:t>
            </a:r>
            <a:r>
              <a:rPr lang="ru-RU" sz="2400" dirty="0"/>
              <a:t> </a:t>
            </a:r>
            <a:r>
              <a:rPr lang="ru-RU" sz="2400" dirty="0" err="1"/>
              <a:t>според</a:t>
            </a:r>
            <a:r>
              <a:rPr lang="ru-RU" sz="2400" dirty="0"/>
              <a:t> вас е най-</a:t>
            </a:r>
            <a:r>
              <a:rPr lang="ru-RU" sz="2400" dirty="0" err="1"/>
              <a:t>добрият</a:t>
            </a:r>
            <a:r>
              <a:rPr lang="ru-RU" sz="2400" dirty="0"/>
              <a:t> начин за </a:t>
            </a:r>
            <a:r>
              <a:rPr lang="ru-RU" sz="2400" dirty="0" err="1"/>
              <a:t>комуникация</a:t>
            </a:r>
            <a:r>
              <a:rPr lang="ru-RU" sz="2400" dirty="0"/>
              <a:t> с </a:t>
            </a:r>
            <a:r>
              <a:rPr lang="ru-RU" sz="2400" dirty="0" err="1"/>
              <a:t>местната</a:t>
            </a:r>
            <a:r>
              <a:rPr lang="ru-RU" sz="2400" dirty="0"/>
              <a:t> </a:t>
            </a:r>
            <a:r>
              <a:rPr lang="ru-RU" sz="2400" dirty="0" err="1"/>
              <a:t>пощенска</a:t>
            </a:r>
            <a:r>
              <a:rPr lang="ru-RU" sz="2400" dirty="0"/>
              <a:t> служба?</a:t>
            </a:r>
            <a:endParaRPr lang="en-GB" sz="2400" dirty="0"/>
          </a:p>
          <a:p>
            <a:pPr marL="1146175" indent="-342900"/>
            <a:r>
              <a:rPr lang="ru-RU" sz="2400" dirty="0" err="1"/>
              <a:t>Защо</a:t>
            </a:r>
            <a:r>
              <a:rPr lang="ru-RU" sz="2400" dirty="0"/>
              <a:t>? </a:t>
            </a:r>
            <a:r>
              <a:rPr lang="ru-RU" sz="2400" dirty="0" err="1"/>
              <a:t>Какви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предимствата</a:t>
            </a:r>
            <a:r>
              <a:rPr lang="ru-RU" sz="2400" dirty="0"/>
              <a:t> на </a:t>
            </a:r>
            <a:r>
              <a:rPr lang="ru-RU" sz="2400" dirty="0" err="1"/>
              <a:t>този</a:t>
            </a:r>
            <a:r>
              <a:rPr lang="ru-RU" sz="2400" dirty="0"/>
              <a:t> вариант от </a:t>
            </a:r>
            <a:r>
              <a:rPr lang="ru-RU" sz="2400" dirty="0" err="1"/>
              <a:t>гледна</a:t>
            </a:r>
            <a:r>
              <a:rPr lang="ru-RU" sz="2400" dirty="0"/>
              <a:t> точка на </a:t>
            </a:r>
            <a:r>
              <a:rPr lang="ru-RU" sz="2400" dirty="0" err="1"/>
              <a:t>време</a:t>
            </a:r>
            <a:r>
              <a:rPr lang="ru-RU" sz="2400" dirty="0"/>
              <a:t>, </a:t>
            </a:r>
            <a:r>
              <a:rPr lang="ru-RU" sz="2400" dirty="0" err="1"/>
              <a:t>енергия</a:t>
            </a:r>
            <a:r>
              <a:rPr lang="ru-RU" sz="2400" dirty="0"/>
              <a:t>, </a:t>
            </a:r>
            <a:r>
              <a:rPr lang="ru-RU" sz="2400" dirty="0" err="1"/>
              <a:t>яснота</a:t>
            </a:r>
            <a:r>
              <a:rPr lang="ru-RU" sz="2400" dirty="0"/>
              <a:t>?</a:t>
            </a:r>
            <a:endParaRPr lang="en-GB" sz="2400" dirty="0"/>
          </a:p>
          <a:p>
            <a:pPr marL="803275" indent="0">
              <a:buNone/>
            </a:pPr>
            <a:endParaRPr lang="en-GB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1BFC76C-2D9F-4B62-8B44-39F7C7FB6320}"/>
              </a:ext>
            </a:extLst>
          </p:cNvPr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C690B8B-5269-4C74-BE0A-1D1ABE72E373}"/>
              </a:ext>
            </a:extLst>
          </p:cNvPr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18400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3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Размисъл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3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Дискусия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9D80B-3E08-4365-848E-D9336057C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/>
              <a:t>Как </a:t>
            </a:r>
            <a:r>
              <a:rPr lang="ru-RU" sz="2400" dirty="0" err="1"/>
              <a:t>разбирате</a:t>
            </a:r>
            <a:r>
              <a:rPr lang="ru-RU" sz="2400" dirty="0"/>
              <a:t> на практика </a:t>
            </a:r>
            <a:r>
              <a:rPr lang="ru-RU" sz="2400" dirty="0" err="1"/>
              <a:t>понятието</a:t>
            </a:r>
            <a:r>
              <a:rPr lang="ru-RU" sz="2400" dirty="0"/>
              <a:t> "</a:t>
            </a:r>
            <a:r>
              <a:rPr lang="ru-RU" sz="2400" dirty="0" err="1"/>
              <a:t>нетикет</a:t>
            </a:r>
            <a:r>
              <a:rPr lang="ru-RU" sz="2400" dirty="0"/>
              <a:t>"?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/>
              <a:t>Какви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вземате</a:t>
            </a:r>
            <a:r>
              <a:rPr lang="ru-RU" sz="2400" dirty="0"/>
              <a:t> </a:t>
            </a:r>
            <a:r>
              <a:rPr lang="ru-RU" sz="2400" dirty="0" err="1"/>
              <a:t>предвид</a:t>
            </a:r>
            <a:r>
              <a:rPr lang="ru-RU" sz="2400" dirty="0"/>
              <a:t>, </a:t>
            </a:r>
            <a:r>
              <a:rPr lang="ru-RU" sz="2400" dirty="0" err="1"/>
              <a:t>преди</a:t>
            </a:r>
            <a:r>
              <a:rPr lang="ru-RU" sz="2400" dirty="0"/>
              <a:t> да решите кой е най-</a:t>
            </a:r>
            <a:r>
              <a:rPr lang="ru-RU" sz="2400" dirty="0" err="1"/>
              <a:t>добрият</a:t>
            </a:r>
            <a:r>
              <a:rPr lang="ru-RU" sz="2400" dirty="0"/>
              <a:t> вариант за </a:t>
            </a:r>
            <a:r>
              <a:rPr lang="ru-RU" sz="2400" dirty="0" err="1"/>
              <a:t>комуникация</a:t>
            </a:r>
            <a:r>
              <a:rPr lang="ru-RU" sz="2400" dirty="0"/>
              <a:t> с дадена услуга/компания?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След </a:t>
            </a:r>
            <a:r>
              <a:rPr lang="ru-RU" sz="2400" dirty="0" err="1"/>
              <a:t>като</a:t>
            </a:r>
            <a:r>
              <a:rPr lang="ru-RU" sz="2400" dirty="0"/>
              <a:t> </a:t>
            </a:r>
            <a:r>
              <a:rPr lang="ru-RU" sz="2400" dirty="0" err="1"/>
              <a:t>откриете</a:t>
            </a:r>
            <a:r>
              <a:rPr lang="ru-RU" sz="2400" dirty="0"/>
              <a:t> в интернет </a:t>
            </a:r>
            <a:r>
              <a:rPr lang="ru-RU" sz="2400" dirty="0" err="1"/>
              <a:t>място</a:t>
            </a:r>
            <a:r>
              <a:rPr lang="ru-RU" sz="2400" dirty="0"/>
              <a:t>, </a:t>
            </a:r>
            <a:r>
              <a:rPr lang="ru-RU" sz="2400" dirty="0" err="1"/>
              <a:t>което</a:t>
            </a:r>
            <a:r>
              <a:rPr lang="ru-RU" sz="2400" dirty="0"/>
              <a:t> </a:t>
            </a:r>
            <a:r>
              <a:rPr lang="ru-RU" sz="2400" dirty="0" err="1"/>
              <a:t>трябва</a:t>
            </a:r>
            <a:r>
              <a:rPr lang="ru-RU" sz="2400" dirty="0"/>
              <a:t> да посетите, знаете ли как да го </a:t>
            </a:r>
            <a:r>
              <a:rPr lang="ru-RU" sz="2400" dirty="0" err="1"/>
              <a:t>използвате</a:t>
            </a:r>
            <a:r>
              <a:rPr lang="ru-RU" sz="2400" dirty="0"/>
              <a:t> чрез </a:t>
            </a:r>
            <a:r>
              <a:rPr lang="ru-RU" sz="2400" dirty="0" err="1"/>
              <a:t>картографското</a:t>
            </a:r>
            <a:r>
              <a:rPr lang="ru-RU" sz="2400" dirty="0"/>
              <a:t> приложение на смартфона си, за да </a:t>
            </a:r>
            <a:r>
              <a:rPr lang="ru-RU" sz="2400" dirty="0" err="1"/>
              <a:t>стигнете</a:t>
            </a:r>
            <a:r>
              <a:rPr lang="ru-RU" sz="2400" dirty="0"/>
              <a:t> до него?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286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Информация за проекта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199" y="1866265"/>
          <a:ext cx="10587709" cy="4269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670">
                <a:tc gridSpan="2">
                  <a:txBody>
                    <a:bodyPr/>
                    <a:lstStyle/>
                    <a:p>
                      <a:r>
                        <a:rPr lang="bg-BG" dirty="0"/>
                        <a:t>Заглавие на проекта: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B78"/>
                          </a:solidFill>
                        </a:rPr>
                        <a:t>My e-Start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r>
                        <a:rPr lang="bg-BG" dirty="0"/>
                        <a:t>Номер: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2020-1-DE02-KA204-007410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675">
                <a:tc gridSpan="3">
                  <a:txBody>
                    <a:bodyPr/>
                    <a:lstStyle/>
                    <a:p>
                      <a:r>
                        <a:rPr lang="ru-RU" dirty="0" err="1"/>
                        <a:t>Този</a:t>
                      </a:r>
                      <a:r>
                        <a:rPr lang="ru-RU" dirty="0"/>
                        <a:t> проект е </a:t>
                      </a:r>
                      <a:r>
                        <a:rPr lang="ru-RU" dirty="0" err="1"/>
                        <a:t>финансиран</a:t>
                      </a:r>
                      <a:r>
                        <a:rPr lang="ru-RU" dirty="0"/>
                        <a:t> с </a:t>
                      </a:r>
                      <a:r>
                        <a:rPr lang="ru-RU" dirty="0" err="1"/>
                        <a:t>подкрепата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Европейската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комисия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Настоящата</a:t>
                      </a:r>
                      <a:r>
                        <a:rPr lang="ru-RU" dirty="0"/>
                        <a:t> публикация (</a:t>
                      </a:r>
                      <a:r>
                        <a:rPr lang="ru-RU" dirty="0" err="1"/>
                        <a:t>съобщение</a:t>
                      </a:r>
                      <a:r>
                        <a:rPr lang="ru-RU" dirty="0"/>
                        <a:t>) </a:t>
                      </a:r>
                      <a:r>
                        <a:rPr lang="ru-RU" dirty="0" err="1"/>
                        <a:t>отразява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единствено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възгледите</a:t>
                      </a:r>
                      <a:r>
                        <a:rPr lang="ru-RU" dirty="0"/>
                        <a:t> на автора и </a:t>
                      </a:r>
                      <a:r>
                        <a:rPr lang="ru-RU" dirty="0" err="1"/>
                        <a:t>Комисията</a:t>
                      </a:r>
                      <a:r>
                        <a:rPr lang="ru-RU" dirty="0"/>
                        <a:t> не носи </a:t>
                      </a:r>
                      <a:r>
                        <a:rPr lang="ru-RU" dirty="0" err="1"/>
                        <a:t>отговорност</a:t>
                      </a:r>
                      <a:r>
                        <a:rPr lang="ru-RU" dirty="0"/>
                        <a:t> за </a:t>
                      </a:r>
                      <a:r>
                        <a:rPr lang="ru-RU" dirty="0" err="1"/>
                        <a:t>използването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съдържащата</a:t>
                      </a:r>
                      <a:r>
                        <a:rPr lang="ru-RU" dirty="0"/>
                        <a:t> се в </a:t>
                      </a:r>
                      <a:r>
                        <a:rPr lang="ru-RU" dirty="0" err="1"/>
                        <a:t>нея</a:t>
                      </a:r>
                      <a:r>
                        <a:rPr lang="ru-RU" dirty="0"/>
                        <a:t> информация.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2021 by My e-Start project. This work is licensed under a Creative Commons Attribution-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NonCommercial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ShareAlike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 International License: 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http://creativecommons.org/licenses/by-nc-sa/4.0/</a:t>
                      </a:r>
                      <a:endParaRPr lang="en-GB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411" y="5209974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3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0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</a:t>
            </a:r>
            <a:r>
              <a:rPr lang="en-GB" dirty="0"/>
              <a:t> – </a:t>
            </a:r>
            <a:r>
              <a:rPr lang="bg-BG" dirty="0"/>
              <a:t>цели и задачи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Този модул изследва: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ru-RU" b="1" i="1" dirty="0" err="1"/>
              <a:t>Определяне</a:t>
            </a:r>
            <a:r>
              <a:rPr lang="ru-RU" b="1" i="1" dirty="0"/>
              <a:t> на </a:t>
            </a:r>
            <a:r>
              <a:rPr lang="ru-RU" b="1" i="1" dirty="0" err="1"/>
              <a:t>възможностите</a:t>
            </a:r>
            <a:r>
              <a:rPr lang="ru-RU" b="1" i="1" dirty="0"/>
              <a:t> за </a:t>
            </a:r>
            <a:r>
              <a:rPr lang="ru-RU" b="1" i="1" dirty="0" err="1"/>
              <a:t>подкрепа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 err="1"/>
              <a:t>използване</a:t>
            </a:r>
            <a:r>
              <a:rPr lang="ru-RU" dirty="0"/>
              <a:t> на </a:t>
            </a:r>
            <a:r>
              <a:rPr lang="ru-RU" dirty="0" err="1"/>
              <a:t>различни</a:t>
            </a:r>
            <a:r>
              <a:rPr lang="ru-RU" dirty="0"/>
              <a:t> начини за </a:t>
            </a:r>
            <a:r>
              <a:rPr lang="ru-RU" dirty="0" err="1"/>
              <a:t>търсене</a:t>
            </a:r>
            <a:r>
              <a:rPr lang="ru-RU" dirty="0"/>
              <a:t> на </a:t>
            </a:r>
            <a:r>
              <a:rPr lang="ru-RU" dirty="0" err="1"/>
              <a:t>подкрепа</a:t>
            </a:r>
            <a:r>
              <a:rPr lang="ru-RU" dirty="0"/>
              <a:t> онлайн</a:t>
            </a:r>
          </a:p>
          <a:p>
            <a:r>
              <a:rPr lang="ru-RU" b="1" i="1" dirty="0" err="1"/>
              <a:t>Електронната</a:t>
            </a:r>
            <a:r>
              <a:rPr lang="ru-RU" b="1" i="1" dirty="0"/>
              <a:t> </a:t>
            </a:r>
            <a:r>
              <a:rPr lang="ru-RU" b="1" i="1" dirty="0" err="1"/>
              <a:t>поща</a:t>
            </a:r>
            <a:r>
              <a:rPr lang="ru-RU" b="1" i="1" dirty="0"/>
              <a:t> </a:t>
            </a:r>
            <a:r>
              <a:rPr lang="ru-RU" b="1" i="1" dirty="0" err="1"/>
              <a:t>като</a:t>
            </a:r>
            <a:r>
              <a:rPr lang="ru-RU" b="1" i="1" dirty="0"/>
              <a:t> инструмент за </a:t>
            </a:r>
            <a:r>
              <a:rPr lang="ru-RU" b="1" i="1" dirty="0" err="1"/>
              <a:t>търсене</a:t>
            </a:r>
            <a:r>
              <a:rPr lang="ru-RU" b="1" i="1" dirty="0"/>
              <a:t> на </a:t>
            </a:r>
            <a:r>
              <a:rPr lang="ru-RU" b="1" i="1" dirty="0" err="1"/>
              <a:t>помощ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 err="1"/>
              <a:t>познаване</a:t>
            </a:r>
            <a:r>
              <a:rPr lang="ru-RU" dirty="0"/>
              <a:t> на </a:t>
            </a:r>
            <a:r>
              <a:rPr lang="ru-RU" dirty="0" err="1"/>
              <a:t>основните</a:t>
            </a:r>
            <a:r>
              <a:rPr lang="ru-RU" dirty="0"/>
              <a:t> функции на </a:t>
            </a:r>
            <a:r>
              <a:rPr lang="ru-RU" dirty="0" err="1"/>
              <a:t>електронната</a:t>
            </a:r>
            <a:r>
              <a:rPr lang="ru-RU" dirty="0"/>
              <a:t> </a:t>
            </a:r>
            <a:r>
              <a:rPr lang="ru-RU" dirty="0" err="1"/>
              <a:t>поща</a:t>
            </a:r>
            <a:endParaRPr lang="ru-RU" dirty="0"/>
          </a:p>
          <a:p>
            <a:r>
              <a:rPr lang="ru-RU" b="1" i="1" dirty="0" err="1"/>
              <a:t>Нетикет</a:t>
            </a:r>
            <a:r>
              <a:rPr lang="ru-RU" b="1" i="1" dirty="0"/>
              <a:t> в онлайн </a:t>
            </a:r>
            <a:r>
              <a:rPr lang="ru-RU" b="1" i="1" dirty="0" err="1"/>
              <a:t>комуникациите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 err="1"/>
              <a:t>използване</a:t>
            </a:r>
            <a:r>
              <a:rPr lang="ru-RU" dirty="0"/>
              <a:t> на </a:t>
            </a:r>
            <a:r>
              <a:rPr lang="ru-RU" dirty="0" err="1"/>
              <a:t>подходящо</a:t>
            </a:r>
            <a:r>
              <a:rPr lang="ru-RU" dirty="0"/>
              <a:t> и </a:t>
            </a:r>
            <a:r>
              <a:rPr lang="ru-RU" dirty="0" err="1"/>
              <a:t>уважително</a:t>
            </a:r>
            <a:r>
              <a:rPr lang="ru-RU" dirty="0"/>
              <a:t> поведение онлайн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37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 – съдържание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err="1">
                <a:solidFill>
                  <a:prstClr val="black"/>
                </a:solidFill>
              </a:rPr>
              <a:t>Този</a:t>
            </a:r>
            <a:r>
              <a:rPr lang="ru-RU" sz="2600" dirty="0">
                <a:solidFill>
                  <a:prstClr val="black"/>
                </a:solidFill>
              </a:rPr>
              <a:t> онлайн </a:t>
            </a:r>
            <a:r>
              <a:rPr lang="ru-RU" sz="2600" dirty="0" err="1">
                <a:solidFill>
                  <a:prstClr val="black"/>
                </a:solidFill>
              </a:rPr>
              <a:t>модул</a:t>
            </a:r>
            <a:r>
              <a:rPr lang="ru-RU" sz="2600" dirty="0">
                <a:solidFill>
                  <a:prstClr val="black"/>
                </a:solidFill>
              </a:rPr>
              <a:t> е разделен на </a:t>
            </a:r>
            <a:r>
              <a:rPr lang="ru-RU" sz="2600" dirty="0" err="1">
                <a:solidFill>
                  <a:prstClr val="black"/>
                </a:solidFill>
              </a:rPr>
              <a:t>следните</a:t>
            </a:r>
            <a:r>
              <a:rPr lang="ru-RU" sz="2600" dirty="0">
                <a:solidFill>
                  <a:prstClr val="black"/>
                </a:solidFill>
              </a:rPr>
              <a:t> подмодули:</a:t>
            </a:r>
            <a:br>
              <a:rPr lang="ru-RU" sz="2600" dirty="0">
                <a:solidFill>
                  <a:prstClr val="black"/>
                </a:solidFill>
              </a:rPr>
            </a:br>
            <a:endParaRPr lang="en-GB" sz="24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g-BG" sz="2400" dirty="0"/>
              <a:t>Въведение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err="1"/>
              <a:t>Определяне</a:t>
            </a:r>
            <a:r>
              <a:rPr lang="ru-RU" sz="2400" dirty="0"/>
              <a:t> на </a:t>
            </a:r>
            <a:r>
              <a:rPr lang="ru-RU" sz="2400" dirty="0" err="1"/>
              <a:t>възможностите</a:t>
            </a:r>
            <a:r>
              <a:rPr lang="ru-RU" sz="2400" dirty="0"/>
              <a:t> за </a:t>
            </a:r>
            <a:r>
              <a:rPr lang="ru-RU" sz="2400" dirty="0" err="1"/>
              <a:t>подкрепа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err="1"/>
              <a:t>Електронната</a:t>
            </a:r>
            <a:r>
              <a:rPr lang="ru-RU" sz="2400" dirty="0"/>
              <a:t> </a:t>
            </a:r>
            <a:r>
              <a:rPr lang="ru-RU" sz="2400" dirty="0" err="1"/>
              <a:t>поща</a:t>
            </a:r>
            <a:r>
              <a:rPr lang="ru-RU" sz="2400" dirty="0"/>
              <a:t> </a:t>
            </a:r>
            <a:r>
              <a:rPr lang="ru-RU" sz="2400" dirty="0" err="1"/>
              <a:t>като</a:t>
            </a:r>
            <a:r>
              <a:rPr lang="ru-RU" sz="2400" dirty="0"/>
              <a:t> инструмент за </a:t>
            </a:r>
            <a:r>
              <a:rPr lang="ru-RU" sz="2400" dirty="0" err="1"/>
              <a:t>търсене</a:t>
            </a:r>
            <a:r>
              <a:rPr lang="ru-RU" sz="2400" dirty="0"/>
              <a:t> на </a:t>
            </a:r>
            <a:r>
              <a:rPr lang="ru-RU" sz="2400" dirty="0" err="1"/>
              <a:t>помощ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err="1"/>
              <a:t>Нетикет</a:t>
            </a:r>
            <a:r>
              <a:rPr lang="ru-RU" sz="2400" dirty="0"/>
              <a:t> в онлайн </a:t>
            </a:r>
            <a:r>
              <a:rPr lang="ru-RU" sz="2400" dirty="0" err="1"/>
              <a:t>комуникациите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6557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</a:t>
            </a:r>
            <a:r>
              <a:rPr lang="ru-RU" dirty="0" err="1"/>
              <a:t>остъп</a:t>
            </a:r>
            <a:r>
              <a:rPr lang="ru-RU" dirty="0"/>
              <a:t> до курса, </a:t>
            </a:r>
            <a:r>
              <a:rPr lang="ru-RU" dirty="0" err="1"/>
              <a:t>Модул</a:t>
            </a:r>
            <a:r>
              <a:rPr lang="ru-RU" dirty="0"/>
              <a:t>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В </a:t>
            </a:r>
            <a:r>
              <a:rPr lang="ru-RU" dirty="0" err="1"/>
              <a:t>адресната</a:t>
            </a:r>
            <a:r>
              <a:rPr lang="ru-RU" dirty="0"/>
              <a:t> лента на </a:t>
            </a:r>
            <a:r>
              <a:rPr lang="ru-RU" dirty="0" err="1"/>
              <a:t>браузъра</a:t>
            </a:r>
            <a:r>
              <a:rPr lang="ru-RU" dirty="0"/>
              <a:t> си напишете </a:t>
            </a:r>
            <a:r>
              <a:rPr lang="ru-RU" b="1" dirty="0">
                <a:solidFill>
                  <a:schemeClr val="accent2"/>
                </a:solidFill>
              </a:rPr>
              <a:t>my-eStart.dieberater.com </a:t>
            </a:r>
            <a:r>
              <a:rPr lang="ru-RU" dirty="0"/>
              <a:t>и </a:t>
            </a:r>
            <a:r>
              <a:rPr lang="ru-RU" dirty="0" err="1"/>
              <a:t>натиснете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Enter/Go </a:t>
            </a:r>
            <a:r>
              <a:rPr lang="ru-RU" dirty="0"/>
              <a:t>на </a:t>
            </a:r>
            <a:r>
              <a:rPr lang="ru-RU" dirty="0" err="1"/>
              <a:t>клавиатурата</a:t>
            </a:r>
            <a:r>
              <a:rPr lang="ru-RU" dirty="0"/>
              <a:t> си.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стигнете</a:t>
            </a:r>
            <a:r>
              <a:rPr lang="ru-RU" dirty="0"/>
              <a:t> до </a:t>
            </a:r>
            <a:r>
              <a:rPr lang="ru-RU" dirty="0" err="1"/>
              <a:t>страницата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err="1">
                <a:solidFill>
                  <a:schemeClr val="accent2"/>
                </a:solidFill>
              </a:rPr>
              <a:t>влизане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dirty="0"/>
              <a:t>в </a:t>
            </a:r>
            <a:r>
              <a:rPr lang="ru-RU" dirty="0" err="1"/>
              <a:t>платформата</a:t>
            </a:r>
            <a:r>
              <a:rPr lang="ru-RU" dirty="0"/>
              <a:t> My e-Start, </a:t>
            </a:r>
            <a:r>
              <a:rPr lang="ru-RU" dirty="0" err="1"/>
              <a:t>използвайте</a:t>
            </a:r>
            <a:r>
              <a:rPr lang="ru-RU" dirty="0"/>
              <a:t> </a:t>
            </a:r>
            <a:r>
              <a:rPr lang="ru-RU" dirty="0" err="1"/>
              <a:t>потребителското</a:t>
            </a:r>
            <a:r>
              <a:rPr lang="ru-RU" dirty="0"/>
              <a:t> </a:t>
            </a:r>
            <a:r>
              <a:rPr lang="ru-RU" dirty="0" err="1"/>
              <a:t>име</a:t>
            </a:r>
            <a:r>
              <a:rPr lang="ru-RU" dirty="0"/>
              <a:t> и </a:t>
            </a:r>
            <a:r>
              <a:rPr lang="ru-RU" dirty="0" err="1"/>
              <a:t>паролата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създали</a:t>
            </a:r>
            <a:r>
              <a:rPr lang="ru-RU" dirty="0"/>
              <a:t> при </a:t>
            </a:r>
            <a:r>
              <a:rPr lang="ru-RU" dirty="0" err="1"/>
              <a:t>първата</a:t>
            </a:r>
            <a:r>
              <a:rPr lang="ru-RU" dirty="0"/>
              <a:t> </a:t>
            </a:r>
            <a:r>
              <a:rPr lang="ru-RU" dirty="0" err="1"/>
              <a:t>сесия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След </a:t>
            </a:r>
            <a:r>
              <a:rPr lang="ru-RU" dirty="0" err="1"/>
              <a:t>като</a:t>
            </a:r>
            <a:r>
              <a:rPr lang="ru-RU" dirty="0"/>
              <a:t> влезете в </a:t>
            </a:r>
            <a:r>
              <a:rPr lang="ru-RU" dirty="0" err="1"/>
              <a:t>системата</a:t>
            </a:r>
            <a:r>
              <a:rPr lang="ru-RU" dirty="0"/>
              <a:t>, </a:t>
            </a:r>
            <a:r>
              <a:rPr lang="ru-RU" dirty="0" err="1"/>
              <a:t>щракнете</a:t>
            </a:r>
            <a:r>
              <a:rPr lang="ru-RU" dirty="0"/>
              <a:t>/</a:t>
            </a:r>
            <a:r>
              <a:rPr lang="ru-RU" dirty="0" err="1"/>
              <a:t>докоснете</a:t>
            </a:r>
            <a:r>
              <a:rPr lang="ru-RU" dirty="0"/>
              <a:t> бутона </a:t>
            </a:r>
            <a:r>
              <a:rPr lang="ru-RU" b="1" dirty="0">
                <a:solidFill>
                  <a:schemeClr val="accent2"/>
                </a:solidFill>
              </a:rPr>
              <a:t>Access</a:t>
            </a:r>
            <a:r>
              <a:rPr lang="ru-RU" dirty="0"/>
              <a:t> (</a:t>
            </a:r>
            <a:r>
              <a:rPr lang="ru-RU" dirty="0" err="1"/>
              <a:t>Достъп</a:t>
            </a:r>
            <a:r>
              <a:rPr lang="ru-RU" dirty="0"/>
              <a:t>) под </a:t>
            </a:r>
            <a:r>
              <a:rPr lang="ru-RU" dirty="0" err="1"/>
              <a:t>изображението</a:t>
            </a:r>
            <a:r>
              <a:rPr lang="ru-RU" dirty="0"/>
              <a:t> с флага на </a:t>
            </a:r>
            <a:r>
              <a:rPr lang="ru-RU" dirty="0" err="1"/>
              <a:t>езика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желаете да </a:t>
            </a:r>
            <a:r>
              <a:rPr lang="ru-RU" dirty="0" err="1"/>
              <a:t>използвате</a:t>
            </a:r>
            <a:r>
              <a:rPr lang="ru-RU" dirty="0"/>
              <a:t> (например </a:t>
            </a:r>
            <a:r>
              <a:rPr lang="ru-RU" b="1" dirty="0">
                <a:solidFill>
                  <a:schemeClr val="accent2"/>
                </a:solidFill>
              </a:rPr>
              <a:t>EN</a:t>
            </a:r>
            <a:r>
              <a:rPr lang="ru-RU" dirty="0"/>
              <a:t>)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Кликнете/</a:t>
            </a:r>
            <a:r>
              <a:rPr lang="ru-RU" dirty="0" err="1"/>
              <a:t>докоснете</a:t>
            </a:r>
            <a:r>
              <a:rPr lang="ru-RU" dirty="0"/>
              <a:t> </a:t>
            </a:r>
            <a:r>
              <a:rPr lang="ru-RU" b="1" dirty="0" err="1">
                <a:solidFill>
                  <a:srgbClr val="007B78"/>
                </a:solidFill>
              </a:rPr>
              <a:t>Модул</a:t>
            </a:r>
            <a:r>
              <a:rPr lang="ru-RU" b="1" dirty="0">
                <a:solidFill>
                  <a:srgbClr val="007B78"/>
                </a:solidFill>
              </a:rPr>
              <a:t> 3 – </a:t>
            </a:r>
            <a:r>
              <a:rPr lang="ru-RU" b="1" dirty="0" err="1">
                <a:solidFill>
                  <a:srgbClr val="007B78"/>
                </a:solidFill>
              </a:rPr>
              <a:t>Комуникация</a:t>
            </a:r>
            <a:r>
              <a:rPr lang="ru-RU" b="1" dirty="0">
                <a:solidFill>
                  <a:srgbClr val="007B78"/>
                </a:solidFill>
              </a:rPr>
              <a:t> и </a:t>
            </a:r>
            <a:r>
              <a:rPr lang="ru-RU" b="1" dirty="0" err="1">
                <a:solidFill>
                  <a:srgbClr val="007B78"/>
                </a:solidFill>
              </a:rPr>
              <a:t>съдействие</a:t>
            </a:r>
            <a:endParaRPr lang="ru-RU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Кликнете/</a:t>
            </a:r>
            <a:r>
              <a:rPr lang="ru-RU" dirty="0" err="1"/>
              <a:t>докоснете</a:t>
            </a:r>
            <a:r>
              <a:rPr lang="en-GB" dirty="0"/>
              <a:t> </a:t>
            </a:r>
            <a:r>
              <a:rPr lang="bg-BG" b="1" dirty="0">
                <a:solidFill>
                  <a:srgbClr val="007B78"/>
                </a:solidFill>
              </a:rPr>
              <a:t>3</a:t>
            </a:r>
            <a:r>
              <a:rPr lang="en-GB" b="1" dirty="0">
                <a:solidFill>
                  <a:srgbClr val="007B78"/>
                </a:solidFill>
              </a:rPr>
              <a:t>.1 </a:t>
            </a:r>
            <a:r>
              <a:rPr lang="bg-BG" b="1" dirty="0">
                <a:solidFill>
                  <a:srgbClr val="007B78"/>
                </a:solidFill>
              </a:rPr>
              <a:t>Въведение</a:t>
            </a:r>
            <a:endParaRPr lang="en-GB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err="1"/>
              <a:t>Работете</a:t>
            </a:r>
            <a:r>
              <a:rPr lang="ru-RU" dirty="0"/>
              <a:t>, </a:t>
            </a:r>
            <a:r>
              <a:rPr lang="ru-RU" dirty="0" err="1"/>
              <a:t>докато</a:t>
            </a:r>
            <a:r>
              <a:rPr lang="ru-RU" dirty="0"/>
              <a:t> </a:t>
            </a:r>
            <a:r>
              <a:rPr lang="ru-RU" dirty="0" err="1"/>
              <a:t>завършите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раздели от </a:t>
            </a:r>
            <a:r>
              <a:rPr lang="ru-RU" b="1" dirty="0">
                <a:solidFill>
                  <a:schemeClr val="accent2"/>
                </a:solidFill>
              </a:rPr>
              <a:t>3.1</a:t>
            </a:r>
            <a:r>
              <a:rPr lang="ru-RU" dirty="0"/>
              <a:t> до </a:t>
            </a:r>
            <a:r>
              <a:rPr lang="ru-RU" b="1" dirty="0">
                <a:solidFill>
                  <a:schemeClr val="accent2"/>
                </a:solidFill>
              </a:rPr>
              <a:t>3.4</a:t>
            </a:r>
          </a:p>
          <a:p>
            <a:pPr marL="1436688" indent="-901700">
              <a:lnSpc>
                <a:spcPct val="110000"/>
              </a:lnSpc>
              <a:buNone/>
            </a:pPr>
            <a:r>
              <a:rPr lang="ru-RU" b="1" dirty="0">
                <a:solidFill>
                  <a:srgbClr val="007B78"/>
                </a:solidFill>
              </a:rPr>
              <a:t>ЗАБЕЛЕЖКА</a:t>
            </a:r>
            <a:r>
              <a:rPr lang="ru-RU" dirty="0"/>
              <a:t>: за </a:t>
            </a:r>
            <a:r>
              <a:rPr lang="ru-RU" dirty="0" err="1"/>
              <a:t>допълнителна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се </a:t>
            </a:r>
            <a:r>
              <a:rPr lang="ru-RU" dirty="0" err="1"/>
              <a:t>обърнете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b="1" dirty="0" err="1">
                <a:solidFill>
                  <a:srgbClr val="007B78"/>
                </a:solidFill>
              </a:rPr>
              <a:t>Ръководството</a:t>
            </a:r>
            <a:r>
              <a:rPr lang="ru-RU" b="1" dirty="0">
                <a:solidFill>
                  <a:srgbClr val="007B78"/>
                </a:solidFill>
              </a:rPr>
              <a:t> за курса </a:t>
            </a:r>
            <a:r>
              <a:rPr lang="ru-RU" dirty="0"/>
              <a:t>или ме </a:t>
            </a:r>
            <a:r>
              <a:rPr lang="ru-RU" dirty="0" err="1"/>
              <a:t>помолете</a:t>
            </a:r>
            <a:r>
              <a:rPr lang="ru-RU" dirty="0"/>
              <a:t> за </a:t>
            </a:r>
            <a:r>
              <a:rPr lang="ru-RU" dirty="0" err="1"/>
              <a:t>помощ</a:t>
            </a:r>
            <a:r>
              <a:rPr lang="ru-RU" dirty="0"/>
              <a:t>!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ru-RU" dirty="0" err="1"/>
              <a:t>Когато</a:t>
            </a:r>
            <a:r>
              <a:rPr lang="ru-RU" dirty="0"/>
              <a:t> приключите, можете да </a:t>
            </a:r>
            <a:r>
              <a:rPr lang="ru-RU" b="1" dirty="0" err="1">
                <a:solidFill>
                  <a:schemeClr val="accent2"/>
                </a:solidFill>
              </a:rPr>
              <a:t>излезете</a:t>
            </a:r>
            <a:r>
              <a:rPr lang="ru-RU" b="1" dirty="0">
                <a:solidFill>
                  <a:schemeClr val="accent2"/>
                </a:solidFill>
              </a:rPr>
              <a:t> от </a:t>
            </a:r>
            <a:r>
              <a:rPr lang="ru-RU" b="1" dirty="0" err="1">
                <a:solidFill>
                  <a:schemeClr val="accent2"/>
                </a:solidFill>
              </a:rPr>
              <a:t>системата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0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Затвърждаване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6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2214A2C-A19E-4DCE-B8C6-4A31BCF6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bg-BG" dirty="0"/>
              <a:t>Допълнително практикуване на наученото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7A2132-3E18-4D1E-80E6-CD56A518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Autofit/>
          </a:bodyPr>
          <a:lstStyle/>
          <a:p>
            <a:pPr marL="803275" indent="0">
              <a:buNone/>
            </a:pPr>
            <a:r>
              <a:rPr lang="bg-BG" sz="2400" b="1" dirty="0">
                <a:solidFill>
                  <a:srgbClr val="007B78"/>
                </a:solidFill>
              </a:rPr>
              <a:t>Дейност</a:t>
            </a:r>
            <a:r>
              <a:rPr lang="en-GB" sz="2400" b="1" dirty="0">
                <a:solidFill>
                  <a:srgbClr val="007B78"/>
                </a:solidFill>
              </a:rPr>
              <a:t> 1:</a:t>
            </a:r>
          </a:p>
          <a:p>
            <a:pPr marL="803275" indent="0">
              <a:buNone/>
            </a:pPr>
            <a:r>
              <a:rPr lang="bg-BG" sz="2400" dirty="0"/>
              <a:t>Отидете на уебсайта </a:t>
            </a:r>
            <a:r>
              <a:rPr lang="en-GB" sz="2400" b="1" dirty="0">
                <a:solidFill>
                  <a:srgbClr val="007B78"/>
                </a:solidFill>
              </a:rPr>
              <a:t>my-estart.eu</a:t>
            </a:r>
            <a:r>
              <a:rPr lang="en-GB" sz="2400" dirty="0"/>
              <a:t> </a:t>
            </a:r>
            <a:r>
              <a:rPr lang="bg-BG" sz="2400" dirty="0"/>
              <a:t>и отговорете на следното:</a:t>
            </a:r>
            <a:endParaRPr lang="en-GB" sz="2400" dirty="0"/>
          </a:p>
          <a:p>
            <a:pPr marL="1260475" indent="-457200"/>
            <a:r>
              <a:rPr lang="ru-RU" sz="2400" dirty="0"/>
              <a:t>Кой е </a:t>
            </a:r>
            <a:r>
              <a:rPr lang="ru-RU" sz="2400" dirty="0" err="1"/>
              <a:t>координаторът</a:t>
            </a:r>
            <a:r>
              <a:rPr lang="ru-RU" sz="2400" dirty="0"/>
              <a:t> на </a:t>
            </a:r>
            <a:r>
              <a:rPr lang="ru-RU" sz="2400" dirty="0" err="1"/>
              <a:t>организацията</a:t>
            </a:r>
            <a:r>
              <a:rPr lang="ru-RU" sz="2400" dirty="0"/>
              <a:t>, </a:t>
            </a:r>
            <a:r>
              <a:rPr lang="ru-RU" sz="2400" dirty="0" err="1"/>
              <a:t>базирана</a:t>
            </a:r>
            <a:r>
              <a:rPr lang="ru-RU" sz="2400" dirty="0"/>
              <a:t> в </a:t>
            </a:r>
            <a:r>
              <a:rPr lang="ru-RU" sz="2400" dirty="0" err="1"/>
              <a:t>България</a:t>
            </a:r>
            <a:r>
              <a:rPr lang="ru-RU" sz="2400" dirty="0"/>
              <a:t>?</a:t>
            </a:r>
          </a:p>
          <a:p>
            <a:pPr marL="1260475" indent="-457200"/>
            <a:r>
              <a:rPr lang="ru-RU" sz="2400" dirty="0"/>
              <a:t>Как можете да се </a:t>
            </a:r>
            <a:r>
              <a:rPr lang="ru-RU" sz="2400" dirty="0" err="1"/>
              <a:t>свържете</a:t>
            </a:r>
            <a:r>
              <a:rPr lang="ru-RU" sz="2400" dirty="0"/>
              <a:t> с </a:t>
            </a:r>
            <a:r>
              <a:rPr lang="ru-RU" sz="2400" dirty="0" err="1"/>
              <a:t>тях</a:t>
            </a:r>
            <a:r>
              <a:rPr lang="ru-RU" sz="2400" dirty="0"/>
              <a:t>, за да </a:t>
            </a:r>
            <a:r>
              <a:rPr lang="ru-RU" sz="2400" dirty="0" err="1"/>
              <a:t>изразите</a:t>
            </a:r>
            <a:r>
              <a:rPr lang="ru-RU" sz="2400" dirty="0"/>
              <a:t> интереса си </a:t>
            </a:r>
            <a:r>
              <a:rPr lang="ru-RU" sz="2400" dirty="0" err="1"/>
              <a:t>към</a:t>
            </a:r>
            <a:r>
              <a:rPr lang="ru-RU" sz="2400" dirty="0"/>
              <a:t> участие в проекта My e-Start? </a:t>
            </a:r>
          </a:p>
          <a:p>
            <a:pPr marL="809625" indent="0">
              <a:buNone/>
            </a:pPr>
            <a:endParaRPr lang="en-GB" sz="2400" b="1" dirty="0">
              <a:solidFill>
                <a:srgbClr val="007B78"/>
              </a:solidFill>
            </a:endParaRPr>
          </a:p>
          <a:p>
            <a:pPr marL="809625" indent="0">
              <a:buNone/>
            </a:pPr>
            <a:r>
              <a:rPr lang="bg-BG" sz="2400" b="1" dirty="0">
                <a:solidFill>
                  <a:srgbClr val="007B78"/>
                </a:solidFill>
              </a:rPr>
              <a:t>Дейност</a:t>
            </a:r>
            <a:r>
              <a:rPr lang="en-GB" sz="2400" b="1" dirty="0">
                <a:solidFill>
                  <a:srgbClr val="007B78"/>
                </a:solidFill>
              </a:rPr>
              <a:t> 2:</a:t>
            </a:r>
          </a:p>
          <a:p>
            <a:pPr marL="809625" indent="0">
              <a:buNone/>
            </a:pPr>
            <a:r>
              <a:rPr lang="ru-RU" sz="2400" dirty="0"/>
              <a:t>Получили </a:t>
            </a:r>
            <a:r>
              <a:rPr lang="ru-RU" sz="2400" dirty="0" err="1"/>
              <a:t>сте</a:t>
            </a:r>
            <a:r>
              <a:rPr lang="ru-RU" sz="2400" dirty="0"/>
              <a:t> </a:t>
            </a:r>
            <a:r>
              <a:rPr lang="ru-RU" sz="2400" dirty="0" err="1"/>
              <a:t>неочаквано</a:t>
            </a:r>
            <a:r>
              <a:rPr lang="ru-RU" sz="2400" dirty="0"/>
              <a:t> </a:t>
            </a:r>
            <a:r>
              <a:rPr lang="ru-RU" sz="2400" dirty="0" err="1"/>
              <a:t>писмо</a:t>
            </a:r>
            <a:r>
              <a:rPr lang="ru-RU" sz="2400" dirty="0"/>
              <a:t> от </a:t>
            </a:r>
            <a:r>
              <a:rPr lang="ru-RU" sz="2400" dirty="0" err="1"/>
              <a:t>пощата</a:t>
            </a:r>
            <a:r>
              <a:rPr lang="ru-RU" sz="2400" dirty="0"/>
              <a:t> </a:t>
            </a:r>
            <a:r>
              <a:rPr lang="ru-RU" sz="2400" dirty="0" err="1"/>
              <a:t>във</a:t>
            </a:r>
            <a:r>
              <a:rPr lang="ru-RU" sz="2400" dirty="0"/>
              <a:t> </a:t>
            </a:r>
            <a:r>
              <a:rPr lang="ru-RU" sz="2400" dirty="0" err="1"/>
              <a:t>вашия</a:t>
            </a:r>
            <a:r>
              <a:rPr lang="ru-RU" sz="2400" dirty="0"/>
              <a:t> район, че </a:t>
            </a:r>
            <a:r>
              <a:rPr lang="ru-RU" sz="2400" dirty="0" err="1"/>
              <a:t>трябва</a:t>
            </a:r>
            <a:r>
              <a:rPr lang="ru-RU" sz="2400" dirty="0"/>
              <a:t> да </a:t>
            </a:r>
            <a:r>
              <a:rPr lang="ru-RU" sz="2400" dirty="0" err="1"/>
              <a:t>вземете</a:t>
            </a:r>
            <a:r>
              <a:rPr lang="ru-RU" sz="2400" dirty="0"/>
              <a:t> пакет. </a:t>
            </a:r>
          </a:p>
          <a:p>
            <a:pPr marL="1266825" indent="-457200"/>
            <a:r>
              <a:rPr lang="ru-RU" sz="2400" dirty="0" err="1"/>
              <a:t>Намерете</a:t>
            </a:r>
            <a:r>
              <a:rPr lang="ru-RU" sz="2400" dirty="0"/>
              <a:t> </a:t>
            </a:r>
            <a:r>
              <a:rPr lang="ru-RU" sz="2400" dirty="0" err="1"/>
              <a:t>информацията</a:t>
            </a:r>
            <a:r>
              <a:rPr lang="ru-RU" sz="2400" dirty="0"/>
              <a:t> за контакт онлайн и запишете </a:t>
            </a:r>
            <a:r>
              <a:rPr lang="ru-RU" sz="2400" dirty="0" err="1"/>
              <a:t>всички</a:t>
            </a:r>
            <a:r>
              <a:rPr lang="ru-RU" sz="2400" dirty="0"/>
              <a:t> начини, по </a:t>
            </a:r>
            <a:r>
              <a:rPr lang="ru-RU" sz="2400" dirty="0" err="1"/>
              <a:t>които</a:t>
            </a:r>
            <a:r>
              <a:rPr lang="ru-RU" sz="2400" dirty="0"/>
              <a:t> можете да се </a:t>
            </a:r>
            <a:r>
              <a:rPr lang="ru-RU" sz="2400" dirty="0" err="1"/>
              <a:t>свържете</a:t>
            </a:r>
            <a:r>
              <a:rPr lang="ru-RU" sz="2400" dirty="0"/>
              <a:t>, за да </a:t>
            </a:r>
            <a:r>
              <a:rPr lang="ru-RU" sz="2400" dirty="0" err="1"/>
              <a:t>попитате</a:t>
            </a:r>
            <a:r>
              <a:rPr lang="ru-RU" sz="2400" dirty="0"/>
              <a:t> дали </a:t>
            </a:r>
            <a:r>
              <a:rPr lang="ru-RU" sz="2400" dirty="0" err="1"/>
              <a:t>полученото</a:t>
            </a:r>
            <a:r>
              <a:rPr lang="ru-RU" sz="2400" dirty="0"/>
              <a:t> </a:t>
            </a:r>
            <a:r>
              <a:rPr lang="ru-RU" sz="2400" dirty="0" err="1"/>
              <a:t>писмо</a:t>
            </a:r>
            <a:r>
              <a:rPr lang="ru-RU" sz="2400" dirty="0"/>
              <a:t> е </a:t>
            </a:r>
            <a:r>
              <a:rPr lang="ru-RU" sz="2400" dirty="0" err="1"/>
              <a:t>правилно</a:t>
            </a:r>
            <a:r>
              <a:rPr lang="ru-RU" sz="2400" dirty="0"/>
              <a:t> </a:t>
            </a:r>
            <a:r>
              <a:rPr lang="ru-RU" sz="2400" dirty="0" err="1"/>
              <a:t>адресирано</a:t>
            </a:r>
            <a:r>
              <a:rPr lang="ru-RU" sz="2400" dirty="0"/>
              <a:t> до вас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A5AFA1-9074-4707-A4DC-0C4E9CEE1060}"/>
              </a:ext>
            </a:extLst>
          </p:cNvPr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729EE6-3296-421F-A88D-8111D2B16F88}"/>
              </a:ext>
            </a:extLst>
          </p:cNvPr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18400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6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Надграждане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5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2670</TotalTime>
  <Words>565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Модул 3: Комуникация и съдействие</vt:lpstr>
      <vt:lpstr>Информация за проекта</vt:lpstr>
      <vt:lpstr>Въведение</vt:lpstr>
      <vt:lpstr>Въведение – цели и задачи</vt:lpstr>
      <vt:lpstr>Въведение – съдържание</vt:lpstr>
      <vt:lpstr>Достъп до курса, Модул 3</vt:lpstr>
      <vt:lpstr>Затвърждаване</vt:lpstr>
      <vt:lpstr>Допълнително практикуване на наученото</vt:lpstr>
      <vt:lpstr>Надграждане</vt:lpstr>
      <vt:lpstr>Дейности за надграждане на обучението</vt:lpstr>
      <vt:lpstr>Размисъл</vt:lpstr>
      <vt:lpstr>Дискусия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Rawling</dc:creator>
  <cp:lastModifiedBy>Stephany Kostova</cp:lastModifiedBy>
  <cp:revision>150</cp:revision>
  <dcterms:created xsi:type="dcterms:W3CDTF">2021-09-15T08:24:32Z</dcterms:created>
  <dcterms:modified xsi:type="dcterms:W3CDTF">2022-08-23T16:36:45Z</dcterms:modified>
</cp:coreProperties>
</file>